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8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>
        <p:scale>
          <a:sx n="110" d="100"/>
          <a:sy n="110" d="100"/>
        </p:scale>
        <p:origin x="-594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eg"/><Relationship Id="rId1" Type="http://schemas.openxmlformats.org/officeDocument/2006/relationships/image" Target="../media/image4.jpg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B04D40-9EB2-4AD1-98D4-639CC04A713B}" type="doc">
      <dgm:prSet loTypeId="urn:microsoft.com/office/officeart/2008/layout/CircularPictureCallout" loCatId="pictur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A89690B0-D003-4DB9-9830-96FCCE797DFD}">
      <dgm:prSet/>
      <dgm:spPr/>
      <dgm:t>
        <a:bodyPr/>
        <a:lstStyle/>
        <a:p>
          <a:endParaRPr lang="el-GR" dirty="0"/>
        </a:p>
      </dgm:t>
    </dgm:pt>
    <dgm:pt modelId="{0FA41B8C-CB56-4BB1-ADF8-C0952D07AB86}" type="parTrans" cxnId="{4035CFEE-D880-49CC-AA4B-2D5A87A0E925}">
      <dgm:prSet/>
      <dgm:spPr/>
      <dgm:t>
        <a:bodyPr/>
        <a:lstStyle/>
        <a:p>
          <a:endParaRPr lang="el-GR"/>
        </a:p>
      </dgm:t>
    </dgm:pt>
    <dgm:pt modelId="{C692DE04-B9C6-490C-876C-D7FEC7F57514}" type="sibTrans" cxnId="{4035CFEE-D880-49CC-AA4B-2D5A87A0E925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el-GR"/>
        </a:p>
      </dgm:t>
    </dgm:pt>
    <dgm:pt modelId="{49E1E243-92D4-415E-AA93-049E77026FB4}">
      <dgm:prSet phldrT="[Κείμενο]"/>
      <dgm:spPr/>
      <dgm:t>
        <a:bodyPr/>
        <a:lstStyle/>
        <a:p>
          <a:r>
            <a:rPr lang="el-GR" dirty="0" smtClean="0"/>
            <a:t> </a:t>
          </a:r>
          <a:endParaRPr lang="el-GR" dirty="0"/>
        </a:p>
      </dgm:t>
    </dgm:pt>
    <dgm:pt modelId="{110A7CF6-B4B4-4071-8066-444B0B34D7CA}" type="parTrans" cxnId="{A8C08537-49E9-456D-B496-FD2F3BAEDF3C}">
      <dgm:prSet/>
      <dgm:spPr/>
      <dgm:t>
        <a:bodyPr/>
        <a:lstStyle/>
        <a:p>
          <a:endParaRPr lang="el-GR"/>
        </a:p>
      </dgm:t>
    </dgm:pt>
    <dgm:pt modelId="{2F9E4BD5-270F-4408-8784-A77F888B4FD0}" type="sibTrans" cxnId="{A8C08537-49E9-456D-B496-FD2F3BAEDF3C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  <dgm:t>
        <a:bodyPr/>
        <a:lstStyle/>
        <a:p>
          <a:endParaRPr lang="el-GR"/>
        </a:p>
      </dgm:t>
    </dgm:pt>
    <dgm:pt modelId="{C992A77D-17A1-475E-B72E-681063ACD212}">
      <dgm:prSet phldrT="[Κείμενο]"/>
      <dgm:spPr/>
      <dgm:t>
        <a:bodyPr/>
        <a:lstStyle/>
        <a:p>
          <a:r>
            <a:rPr lang="el-GR" dirty="0" smtClean="0"/>
            <a:t> </a:t>
          </a:r>
          <a:endParaRPr lang="el-GR" dirty="0"/>
        </a:p>
      </dgm:t>
    </dgm:pt>
    <dgm:pt modelId="{A63A5740-0ECF-4CB1-B53E-BE7B7B956150}" type="parTrans" cxnId="{C72C2D41-BCA9-4B3A-A213-1DCAF526BC40}">
      <dgm:prSet/>
      <dgm:spPr/>
      <dgm:t>
        <a:bodyPr/>
        <a:lstStyle/>
        <a:p>
          <a:endParaRPr lang="el-GR"/>
        </a:p>
      </dgm:t>
    </dgm:pt>
    <dgm:pt modelId="{EFD1474E-E6BC-421D-B4CA-0BF3980F498A}" type="sibTrans" cxnId="{C72C2D41-BCA9-4B3A-A213-1DCAF526BC40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000" r="-46000"/>
          </a:stretch>
        </a:blipFill>
      </dgm:spPr>
      <dgm:t>
        <a:bodyPr/>
        <a:lstStyle/>
        <a:p>
          <a:endParaRPr lang="el-GR"/>
        </a:p>
      </dgm:t>
    </dgm:pt>
    <dgm:pt modelId="{224EC8A3-38AD-42C6-AB2D-AC9FA34E6BC1}">
      <dgm:prSet phldrT="[Κείμενο]"/>
      <dgm:spPr/>
      <dgm:t>
        <a:bodyPr/>
        <a:lstStyle/>
        <a:p>
          <a:r>
            <a:rPr lang="el-GR" dirty="0" smtClean="0"/>
            <a:t> </a:t>
          </a:r>
          <a:endParaRPr lang="el-GR" dirty="0"/>
        </a:p>
      </dgm:t>
    </dgm:pt>
    <dgm:pt modelId="{44280237-6484-4031-9CE1-ABAECF2C2833}" type="sibTrans" cxnId="{7D1FFC1E-FD29-47CB-A8DB-53BC22F66C03}">
      <dgm:prSet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  <dgm:t>
        <a:bodyPr/>
        <a:lstStyle/>
        <a:p>
          <a:endParaRPr lang="el-GR"/>
        </a:p>
      </dgm:t>
    </dgm:pt>
    <dgm:pt modelId="{CBC2B768-23A1-4C12-9599-BD2B18960022}" type="parTrans" cxnId="{7D1FFC1E-FD29-47CB-A8DB-53BC22F66C03}">
      <dgm:prSet/>
      <dgm:spPr/>
      <dgm:t>
        <a:bodyPr/>
        <a:lstStyle/>
        <a:p>
          <a:endParaRPr lang="el-GR"/>
        </a:p>
      </dgm:t>
    </dgm:pt>
    <dgm:pt modelId="{493298E0-E7DB-402C-8248-0A3067134668}" type="pres">
      <dgm:prSet presAssocID="{72B04D40-9EB2-4AD1-98D4-639CC04A713B}" presName="Name0" presStyleCnt="0">
        <dgm:presLayoutVars>
          <dgm:chMax val="7"/>
          <dgm:chPref val="7"/>
          <dgm:dir/>
        </dgm:presLayoutVars>
      </dgm:prSet>
      <dgm:spPr/>
    </dgm:pt>
    <dgm:pt modelId="{73F4686B-2041-4593-B482-A3549835DC7E}" type="pres">
      <dgm:prSet presAssocID="{72B04D40-9EB2-4AD1-98D4-639CC04A713B}" presName="Name1" presStyleCnt="0"/>
      <dgm:spPr/>
    </dgm:pt>
    <dgm:pt modelId="{8EF228AB-F96E-49A0-8AD7-F477BA6E811D}" type="pres">
      <dgm:prSet presAssocID="{C692DE04-B9C6-490C-876C-D7FEC7F57514}" presName="picture_1" presStyleCnt="0"/>
      <dgm:spPr/>
    </dgm:pt>
    <dgm:pt modelId="{F73A2CDF-4BE5-471A-A442-BCB097AB831D}" type="pres">
      <dgm:prSet presAssocID="{C692DE04-B9C6-490C-876C-D7FEC7F57514}" presName="pictureRepeatNode" presStyleLbl="alignImgPlace1" presStyleIdx="0" presStyleCnt="4" custAng="19647172"/>
      <dgm:spPr/>
    </dgm:pt>
    <dgm:pt modelId="{E7B7C723-9EEC-4B62-B72E-1C3FAB65CCD6}" type="pres">
      <dgm:prSet presAssocID="{A89690B0-D003-4DB9-9830-96FCCE797DFD}" presName="text_1" presStyleLbl="node1" presStyleIdx="0" presStyleCnt="0" custAng="10800000" custFlipVert="1" custScaleY="13657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A0C343A-15A7-4345-AC90-F409266EE226}" type="pres">
      <dgm:prSet presAssocID="{44280237-6484-4031-9CE1-ABAECF2C2833}" presName="picture_2" presStyleCnt="0"/>
      <dgm:spPr/>
    </dgm:pt>
    <dgm:pt modelId="{42F90745-2BBB-4689-868E-5C11E790ADAF}" type="pres">
      <dgm:prSet presAssocID="{44280237-6484-4031-9CE1-ABAECF2C2833}" presName="pictureRepeatNode" presStyleLbl="alignImgPlace1" presStyleIdx="1" presStyleCnt="4" custLinFactNeighborX="-14151" custLinFactNeighborY="-68733"/>
      <dgm:spPr/>
    </dgm:pt>
    <dgm:pt modelId="{61E8C0E4-7CFC-4828-A069-56EF7A255359}" type="pres">
      <dgm:prSet presAssocID="{224EC8A3-38AD-42C6-AB2D-AC9FA34E6BC1}" presName="line_2" presStyleLbl="parChTrans1D1" presStyleIdx="0" presStyleCnt="3" custFlipVert="1" custSzY="832440" custScaleX="87316"/>
      <dgm:spPr/>
    </dgm:pt>
    <dgm:pt modelId="{2CD72E53-21A9-489B-94C6-B2EC7A010F7F}" type="pres">
      <dgm:prSet presAssocID="{224EC8A3-38AD-42C6-AB2D-AC9FA34E6BC1}" presName="textparent_2" presStyleLbl="node1" presStyleIdx="0" presStyleCnt="0"/>
      <dgm:spPr/>
    </dgm:pt>
    <dgm:pt modelId="{65C5F3A6-D757-4237-9A95-721454DFB38D}" type="pres">
      <dgm:prSet presAssocID="{224EC8A3-38AD-42C6-AB2D-AC9FA34E6BC1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327011C-089E-4F99-AC36-A83F56F480ED}" type="pres">
      <dgm:prSet presAssocID="{2F9E4BD5-270F-4408-8784-A77F888B4FD0}" presName="picture_3" presStyleCnt="0"/>
      <dgm:spPr/>
    </dgm:pt>
    <dgm:pt modelId="{DFB345B4-D3C7-4A55-8799-09671B3B4852}" type="pres">
      <dgm:prSet presAssocID="{2F9E4BD5-270F-4408-8784-A77F888B4FD0}" presName="pictureRepeatNode" presStyleLbl="alignImgPlace1" presStyleIdx="2" presStyleCnt="4" custLinFactNeighborX="-9097" custLinFactNeighborY="-47507"/>
      <dgm:spPr/>
    </dgm:pt>
    <dgm:pt modelId="{F6ECA3CF-6D7A-4C6D-A186-43B46B12B16F}" type="pres">
      <dgm:prSet presAssocID="{49E1E243-92D4-415E-AA93-049E77026FB4}" presName="line_3" presStyleLbl="parChTrans1D1" presStyleIdx="1" presStyleCnt="3" custFlipVert="1" custSzY="492464" custScaleX="56623"/>
      <dgm:spPr/>
    </dgm:pt>
    <dgm:pt modelId="{E66778FD-F22F-4354-8BC3-B9FF2874D3E4}" type="pres">
      <dgm:prSet presAssocID="{49E1E243-92D4-415E-AA93-049E77026FB4}" presName="textparent_3" presStyleLbl="node1" presStyleIdx="0" presStyleCnt="0"/>
      <dgm:spPr/>
    </dgm:pt>
    <dgm:pt modelId="{B4758AFB-B028-4829-836A-518363A1E3B0}" type="pres">
      <dgm:prSet presAssocID="{49E1E243-92D4-415E-AA93-049E77026FB4}" presName="text_3" presStyleLbl="revTx" presStyleIdx="1" presStyleCnt="3">
        <dgm:presLayoutVars>
          <dgm:bulletEnabled val="1"/>
        </dgm:presLayoutVars>
      </dgm:prSet>
      <dgm:spPr/>
    </dgm:pt>
    <dgm:pt modelId="{D88617E1-CB81-4967-8D47-5924EBD0E056}" type="pres">
      <dgm:prSet presAssocID="{EFD1474E-E6BC-421D-B4CA-0BF3980F498A}" presName="picture_4" presStyleCnt="0"/>
      <dgm:spPr/>
    </dgm:pt>
    <dgm:pt modelId="{35A01DF2-D0DF-4FB7-A6E0-E4E05007FA86}" type="pres">
      <dgm:prSet presAssocID="{EFD1474E-E6BC-421D-B4CA-0BF3980F498A}" presName="pictureRepeatNode" presStyleLbl="alignImgPlace1" presStyleIdx="3" presStyleCnt="4" custLinFactNeighborX="19205" custLinFactNeighborY="24258"/>
      <dgm:spPr/>
    </dgm:pt>
    <dgm:pt modelId="{3336290C-9B77-414D-BF1E-B54F7BBC3D65}" type="pres">
      <dgm:prSet presAssocID="{C992A77D-17A1-475E-B72E-681063ACD212}" presName="line_4" presStyleLbl="parChTrans1D1" presStyleIdx="2" presStyleCnt="3" custSzY="447698" custScaleX="98189"/>
      <dgm:spPr/>
    </dgm:pt>
    <dgm:pt modelId="{FB94952B-3804-46B6-91EF-E445EC8F80FB}" type="pres">
      <dgm:prSet presAssocID="{C992A77D-17A1-475E-B72E-681063ACD212}" presName="textparent_4" presStyleLbl="node1" presStyleIdx="0" presStyleCnt="0"/>
      <dgm:spPr/>
    </dgm:pt>
    <dgm:pt modelId="{13E2E77A-0D47-4A12-8C3B-258464BDD525}" type="pres">
      <dgm:prSet presAssocID="{C992A77D-17A1-475E-B72E-681063ACD212}" presName="text_4" presStyleLbl="revTx" presStyleIdx="2" presStyleCnt="3">
        <dgm:presLayoutVars>
          <dgm:bulletEnabled val="1"/>
        </dgm:presLayoutVars>
      </dgm:prSet>
      <dgm:spPr/>
    </dgm:pt>
  </dgm:ptLst>
  <dgm:cxnLst>
    <dgm:cxn modelId="{B5F6B962-CF27-4AB0-9B63-F628F099C086}" type="presOf" srcId="{49E1E243-92D4-415E-AA93-049E77026FB4}" destId="{B4758AFB-B028-4829-836A-518363A1E3B0}" srcOrd="0" destOrd="0" presId="urn:microsoft.com/office/officeart/2008/layout/CircularPictureCallout"/>
    <dgm:cxn modelId="{62ED058B-4DC6-4785-8647-48C0FF6429B7}" type="presOf" srcId="{2F9E4BD5-270F-4408-8784-A77F888B4FD0}" destId="{DFB345B4-D3C7-4A55-8799-09671B3B4852}" srcOrd="0" destOrd="0" presId="urn:microsoft.com/office/officeart/2008/layout/CircularPictureCallout"/>
    <dgm:cxn modelId="{200C289B-4889-4B78-8EF4-7BA74283354D}" type="presOf" srcId="{44280237-6484-4031-9CE1-ABAECF2C2833}" destId="{42F90745-2BBB-4689-868E-5C11E790ADAF}" srcOrd="0" destOrd="0" presId="urn:microsoft.com/office/officeart/2008/layout/CircularPictureCallout"/>
    <dgm:cxn modelId="{D9994D23-2DEE-4376-9E5F-098DDA884D54}" type="presOf" srcId="{C692DE04-B9C6-490C-876C-D7FEC7F57514}" destId="{F73A2CDF-4BE5-471A-A442-BCB097AB831D}" srcOrd="0" destOrd="0" presId="urn:microsoft.com/office/officeart/2008/layout/CircularPictureCallout"/>
    <dgm:cxn modelId="{C72C2D41-BCA9-4B3A-A213-1DCAF526BC40}" srcId="{72B04D40-9EB2-4AD1-98D4-639CC04A713B}" destId="{C992A77D-17A1-475E-B72E-681063ACD212}" srcOrd="3" destOrd="0" parTransId="{A63A5740-0ECF-4CB1-B53E-BE7B7B956150}" sibTransId="{EFD1474E-E6BC-421D-B4CA-0BF3980F498A}"/>
    <dgm:cxn modelId="{AB77FCB5-B523-4EFA-8162-6B37BA3C37B2}" type="presOf" srcId="{C992A77D-17A1-475E-B72E-681063ACD212}" destId="{13E2E77A-0D47-4A12-8C3B-258464BDD525}" srcOrd="0" destOrd="0" presId="urn:microsoft.com/office/officeart/2008/layout/CircularPictureCallout"/>
    <dgm:cxn modelId="{A0C20FA4-CB68-466A-A7AA-DF332293848F}" type="presOf" srcId="{72B04D40-9EB2-4AD1-98D4-639CC04A713B}" destId="{493298E0-E7DB-402C-8248-0A3067134668}" srcOrd="0" destOrd="0" presId="urn:microsoft.com/office/officeart/2008/layout/CircularPictureCallout"/>
    <dgm:cxn modelId="{7D1FFC1E-FD29-47CB-A8DB-53BC22F66C03}" srcId="{72B04D40-9EB2-4AD1-98D4-639CC04A713B}" destId="{224EC8A3-38AD-42C6-AB2D-AC9FA34E6BC1}" srcOrd="1" destOrd="0" parTransId="{CBC2B768-23A1-4C12-9599-BD2B18960022}" sibTransId="{44280237-6484-4031-9CE1-ABAECF2C2833}"/>
    <dgm:cxn modelId="{D785C303-F3C1-4E18-9BBA-3BEC8729D383}" type="presOf" srcId="{224EC8A3-38AD-42C6-AB2D-AC9FA34E6BC1}" destId="{65C5F3A6-D757-4237-9A95-721454DFB38D}" srcOrd="0" destOrd="0" presId="urn:microsoft.com/office/officeart/2008/layout/CircularPictureCallout"/>
    <dgm:cxn modelId="{A8C08537-49E9-456D-B496-FD2F3BAEDF3C}" srcId="{72B04D40-9EB2-4AD1-98D4-639CC04A713B}" destId="{49E1E243-92D4-415E-AA93-049E77026FB4}" srcOrd="2" destOrd="0" parTransId="{110A7CF6-B4B4-4071-8066-444B0B34D7CA}" sibTransId="{2F9E4BD5-270F-4408-8784-A77F888B4FD0}"/>
    <dgm:cxn modelId="{4035CFEE-D880-49CC-AA4B-2D5A87A0E925}" srcId="{72B04D40-9EB2-4AD1-98D4-639CC04A713B}" destId="{A89690B0-D003-4DB9-9830-96FCCE797DFD}" srcOrd="0" destOrd="0" parTransId="{0FA41B8C-CB56-4BB1-ADF8-C0952D07AB86}" sibTransId="{C692DE04-B9C6-490C-876C-D7FEC7F57514}"/>
    <dgm:cxn modelId="{341B64EC-639B-4D2D-95A0-B148B3A8D74F}" type="presOf" srcId="{A89690B0-D003-4DB9-9830-96FCCE797DFD}" destId="{E7B7C723-9EEC-4B62-B72E-1C3FAB65CCD6}" srcOrd="0" destOrd="0" presId="urn:microsoft.com/office/officeart/2008/layout/CircularPictureCallout"/>
    <dgm:cxn modelId="{195F272F-8061-4624-92B7-8F31B536B532}" type="presOf" srcId="{EFD1474E-E6BC-421D-B4CA-0BF3980F498A}" destId="{35A01DF2-D0DF-4FB7-A6E0-E4E05007FA86}" srcOrd="0" destOrd="0" presId="urn:microsoft.com/office/officeart/2008/layout/CircularPictureCallout"/>
    <dgm:cxn modelId="{1A767F9A-2C4D-4D67-B82B-7B619DA91542}" type="presParOf" srcId="{493298E0-E7DB-402C-8248-0A3067134668}" destId="{73F4686B-2041-4593-B482-A3549835DC7E}" srcOrd="0" destOrd="0" presId="urn:microsoft.com/office/officeart/2008/layout/CircularPictureCallout"/>
    <dgm:cxn modelId="{43CC8C61-2689-43EE-B257-43864B46E289}" type="presParOf" srcId="{73F4686B-2041-4593-B482-A3549835DC7E}" destId="{8EF228AB-F96E-49A0-8AD7-F477BA6E811D}" srcOrd="0" destOrd="0" presId="urn:microsoft.com/office/officeart/2008/layout/CircularPictureCallout"/>
    <dgm:cxn modelId="{7F844C46-8E3B-42EB-84D5-B697FCA27C67}" type="presParOf" srcId="{8EF228AB-F96E-49A0-8AD7-F477BA6E811D}" destId="{F73A2CDF-4BE5-471A-A442-BCB097AB831D}" srcOrd="0" destOrd="0" presId="urn:microsoft.com/office/officeart/2008/layout/CircularPictureCallout"/>
    <dgm:cxn modelId="{518E3408-6771-47ED-A773-4D6F89FB6D60}" type="presParOf" srcId="{73F4686B-2041-4593-B482-A3549835DC7E}" destId="{E7B7C723-9EEC-4B62-B72E-1C3FAB65CCD6}" srcOrd="1" destOrd="0" presId="urn:microsoft.com/office/officeart/2008/layout/CircularPictureCallout"/>
    <dgm:cxn modelId="{430C07CF-0553-46E8-91B8-DF0A7FCA5FD2}" type="presParOf" srcId="{73F4686B-2041-4593-B482-A3549835DC7E}" destId="{4A0C343A-15A7-4345-AC90-F409266EE226}" srcOrd="2" destOrd="0" presId="urn:microsoft.com/office/officeart/2008/layout/CircularPictureCallout"/>
    <dgm:cxn modelId="{0C49EE57-45C5-4572-87BB-1A895EC916E9}" type="presParOf" srcId="{4A0C343A-15A7-4345-AC90-F409266EE226}" destId="{42F90745-2BBB-4689-868E-5C11E790ADAF}" srcOrd="0" destOrd="0" presId="urn:microsoft.com/office/officeart/2008/layout/CircularPictureCallout"/>
    <dgm:cxn modelId="{D4A9F609-6B10-4A2E-84F2-36437450FD73}" type="presParOf" srcId="{73F4686B-2041-4593-B482-A3549835DC7E}" destId="{61E8C0E4-7CFC-4828-A069-56EF7A255359}" srcOrd="3" destOrd="0" presId="urn:microsoft.com/office/officeart/2008/layout/CircularPictureCallout"/>
    <dgm:cxn modelId="{0EC3DC19-F5B9-4270-97D1-222F57A642DE}" type="presParOf" srcId="{73F4686B-2041-4593-B482-A3549835DC7E}" destId="{2CD72E53-21A9-489B-94C6-B2EC7A010F7F}" srcOrd="4" destOrd="0" presId="urn:microsoft.com/office/officeart/2008/layout/CircularPictureCallout"/>
    <dgm:cxn modelId="{D5457289-D386-4A8F-AD56-4FB4A73FAEF4}" type="presParOf" srcId="{2CD72E53-21A9-489B-94C6-B2EC7A010F7F}" destId="{65C5F3A6-D757-4237-9A95-721454DFB38D}" srcOrd="0" destOrd="0" presId="urn:microsoft.com/office/officeart/2008/layout/CircularPictureCallout"/>
    <dgm:cxn modelId="{615ED2C7-0B54-427D-82E7-97CC491F0925}" type="presParOf" srcId="{73F4686B-2041-4593-B482-A3549835DC7E}" destId="{7327011C-089E-4F99-AC36-A83F56F480ED}" srcOrd="5" destOrd="0" presId="urn:microsoft.com/office/officeart/2008/layout/CircularPictureCallout"/>
    <dgm:cxn modelId="{DB40954C-BAE0-40B3-8983-E24E3A415EF8}" type="presParOf" srcId="{7327011C-089E-4F99-AC36-A83F56F480ED}" destId="{DFB345B4-D3C7-4A55-8799-09671B3B4852}" srcOrd="0" destOrd="0" presId="urn:microsoft.com/office/officeart/2008/layout/CircularPictureCallout"/>
    <dgm:cxn modelId="{08C9F119-25B9-4D6A-AAD6-8A5FC49BEAB0}" type="presParOf" srcId="{73F4686B-2041-4593-B482-A3549835DC7E}" destId="{F6ECA3CF-6D7A-4C6D-A186-43B46B12B16F}" srcOrd="6" destOrd="0" presId="urn:microsoft.com/office/officeart/2008/layout/CircularPictureCallout"/>
    <dgm:cxn modelId="{29459589-8CCE-40CF-B151-1FB2ED4459DB}" type="presParOf" srcId="{73F4686B-2041-4593-B482-A3549835DC7E}" destId="{E66778FD-F22F-4354-8BC3-B9FF2874D3E4}" srcOrd="7" destOrd="0" presId="urn:microsoft.com/office/officeart/2008/layout/CircularPictureCallout"/>
    <dgm:cxn modelId="{FA1864EE-F61B-45F5-954E-DB110CF72628}" type="presParOf" srcId="{E66778FD-F22F-4354-8BC3-B9FF2874D3E4}" destId="{B4758AFB-B028-4829-836A-518363A1E3B0}" srcOrd="0" destOrd="0" presId="urn:microsoft.com/office/officeart/2008/layout/CircularPictureCallout"/>
    <dgm:cxn modelId="{6212BDC9-CD55-4C95-B4D7-620DFFDF4B1A}" type="presParOf" srcId="{73F4686B-2041-4593-B482-A3549835DC7E}" destId="{D88617E1-CB81-4967-8D47-5924EBD0E056}" srcOrd="8" destOrd="0" presId="urn:microsoft.com/office/officeart/2008/layout/CircularPictureCallout"/>
    <dgm:cxn modelId="{96706756-6C7A-4A0B-BB3D-109B10C46167}" type="presParOf" srcId="{D88617E1-CB81-4967-8D47-5924EBD0E056}" destId="{35A01DF2-D0DF-4FB7-A6E0-E4E05007FA86}" srcOrd="0" destOrd="0" presId="urn:microsoft.com/office/officeart/2008/layout/CircularPictureCallout"/>
    <dgm:cxn modelId="{B04D728D-1688-4F86-9120-1FAF95B271FF}" type="presParOf" srcId="{73F4686B-2041-4593-B482-A3549835DC7E}" destId="{3336290C-9B77-414D-BF1E-B54F7BBC3D65}" srcOrd="9" destOrd="0" presId="urn:microsoft.com/office/officeart/2008/layout/CircularPictureCallout"/>
    <dgm:cxn modelId="{73D2E887-3CC3-4E38-B084-52C9F8CD2966}" type="presParOf" srcId="{73F4686B-2041-4593-B482-A3549835DC7E}" destId="{FB94952B-3804-46B6-91EF-E445EC8F80FB}" srcOrd="10" destOrd="0" presId="urn:microsoft.com/office/officeart/2008/layout/CircularPictureCallout"/>
    <dgm:cxn modelId="{66923AA7-E807-44F1-969D-F68621099F5B}" type="presParOf" srcId="{FB94952B-3804-46B6-91EF-E445EC8F80FB}" destId="{13E2E77A-0D47-4A12-8C3B-258464BDD525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36290C-9B77-414D-BF1E-B54F7BBC3D65}">
      <dsp:nvSpPr>
        <dsp:cNvPr id="0" name=""/>
        <dsp:cNvSpPr/>
      </dsp:nvSpPr>
      <dsp:spPr>
        <a:xfrm>
          <a:off x="1789883" y="3036864"/>
          <a:ext cx="2654215" cy="447698"/>
        </a:xfrm>
        <a:prstGeom prst="line">
          <a:avLst/>
        </a:pr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ECA3CF-6D7A-4C6D-A186-43B46B12B16F}">
      <dsp:nvSpPr>
        <dsp:cNvPr id="0" name=""/>
        <dsp:cNvSpPr/>
      </dsp:nvSpPr>
      <dsp:spPr>
        <a:xfrm flipV="1">
          <a:off x="2267596" y="2072141"/>
          <a:ext cx="1311085" cy="492464"/>
        </a:xfrm>
        <a:prstGeom prst="line">
          <a:avLst/>
        </a:pr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E8C0E4-7CFC-4828-A069-56EF7A255359}">
      <dsp:nvSpPr>
        <dsp:cNvPr id="0" name=""/>
        <dsp:cNvSpPr/>
      </dsp:nvSpPr>
      <dsp:spPr>
        <a:xfrm flipV="1">
          <a:off x="1936841" y="959813"/>
          <a:ext cx="2360299" cy="832440"/>
        </a:xfrm>
        <a:prstGeom prst="line">
          <a:avLst/>
        </a:pr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3A2CDF-4BE5-471A-A442-BCB097AB831D}">
      <dsp:nvSpPr>
        <dsp:cNvPr id="0" name=""/>
        <dsp:cNvSpPr/>
      </dsp:nvSpPr>
      <dsp:spPr>
        <a:xfrm rot="19647172">
          <a:off x="419206" y="972173"/>
          <a:ext cx="2692400" cy="269240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7B7C723-9EEC-4B62-B72E-1C3FAB65CCD6}">
      <dsp:nvSpPr>
        <dsp:cNvPr id="0" name=""/>
        <dsp:cNvSpPr/>
      </dsp:nvSpPr>
      <dsp:spPr>
        <a:xfrm rot="10800000" flipV="1">
          <a:off x="903838" y="2239377"/>
          <a:ext cx="1723136" cy="1213413"/>
        </a:xfrm>
        <a:prstGeom prst="rect">
          <a:avLst/>
        </a:prstGeom>
        <a:noFill/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6300" kern="1200" dirty="0"/>
        </a:p>
      </dsp:txBody>
      <dsp:txXfrm rot="-10800000">
        <a:off x="903838" y="2239377"/>
        <a:ext cx="1723136" cy="1213413"/>
      </dsp:txXfrm>
    </dsp:sp>
    <dsp:sp modelId="{42F90745-2BBB-4689-868E-5C11E790ADAF}">
      <dsp:nvSpPr>
        <dsp:cNvPr id="0" name=""/>
        <dsp:cNvSpPr/>
      </dsp:nvSpPr>
      <dsp:spPr>
        <a:xfrm>
          <a:off x="3950415" y="417003"/>
          <a:ext cx="807720" cy="80772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5C5F3A6-D757-4237-9A95-721454DFB38D}">
      <dsp:nvSpPr>
        <dsp:cNvPr id="0" name=""/>
        <dsp:cNvSpPr/>
      </dsp:nvSpPr>
      <dsp:spPr>
        <a:xfrm>
          <a:off x="4872436" y="972173"/>
          <a:ext cx="93157" cy="807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0" rIns="217170" bIns="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5700" kern="1200" dirty="0" smtClean="0"/>
            <a:t> </a:t>
          </a:r>
          <a:endParaRPr lang="el-GR" sz="5700" kern="1200" dirty="0"/>
        </a:p>
      </dsp:txBody>
      <dsp:txXfrm>
        <a:off x="4872436" y="972173"/>
        <a:ext cx="93157" cy="807720"/>
      </dsp:txXfrm>
    </dsp:sp>
    <dsp:sp modelId="{DFB345B4-D3C7-4A55-8799-09671B3B4852}">
      <dsp:nvSpPr>
        <dsp:cNvPr id="0" name=""/>
        <dsp:cNvSpPr/>
      </dsp:nvSpPr>
      <dsp:spPr>
        <a:xfrm>
          <a:off x="3603532" y="1530789"/>
          <a:ext cx="807720" cy="80772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4758AFB-B028-4829-836A-518363A1E3B0}">
      <dsp:nvSpPr>
        <dsp:cNvPr id="0" name=""/>
        <dsp:cNvSpPr/>
      </dsp:nvSpPr>
      <dsp:spPr>
        <a:xfrm>
          <a:off x="4484730" y="1914513"/>
          <a:ext cx="131927" cy="807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0" rIns="217170" bIns="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5700" kern="1200" dirty="0" smtClean="0"/>
            <a:t> </a:t>
          </a:r>
          <a:endParaRPr lang="el-GR" sz="5700" kern="1200" dirty="0"/>
        </a:p>
      </dsp:txBody>
      <dsp:txXfrm>
        <a:off x="4484730" y="1914513"/>
        <a:ext cx="131927" cy="807720"/>
      </dsp:txXfrm>
    </dsp:sp>
    <dsp:sp modelId="{35A01DF2-D0DF-4FB7-A6E0-E4E05007FA86}">
      <dsp:nvSpPr>
        <dsp:cNvPr id="0" name=""/>
        <dsp:cNvSpPr/>
      </dsp:nvSpPr>
      <dsp:spPr>
        <a:xfrm>
          <a:off x="4219838" y="3052790"/>
          <a:ext cx="807720" cy="80772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000" r="-46000"/>
          </a:stretch>
        </a:blip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3E2E77A-0D47-4A12-8C3B-258464BDD525}">
      <dsp:nvSpPr>
        <dsp:cNvPr id="0" name=""/>
        <dsp:cNvSpPr/>
      </dsp:nvSpPr>
      <dsp:spPr>
        <a:xfrm>
          <a:off x="4872436" y="2856853"/>
          <a:ext cx="93157" cy="807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170" tIns="0" rIns="217170" bIns="0" numCol="1" spcCol="1270" anchor="ctr" anchorCtr="0">
          <a:noAutofit/>
        </a:bodyPr>
        <a:lstStyle/>
        <a:p>
          <a:pPr lvl="0" algn="l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5700" kern="1200" dirty="0" smtClean="0"/>
            <a:t> </a:t>
          </a:r>
          <a:endParaRPr lang="el-GR" sz="5700" kern="1200" dirty="0"/>
        </a:p>
      </dsp:txBody>
      <dsp:txXfrm>
        <a:off x="4872436" y="2856853"/>
        <a:ext cx="93157" cy="807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23B79-B302-4398-AADB-8D88C808A5D9}" type="datetimeFigureOut">
              <a:rPr lang="el-GR" smtClean="0"/>
              <a:t>23/4/2018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D027CA-969B-4910-8C6C-110B883FE53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00191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D027CA-969B-4910-8C6C-110B883FE53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65891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>
          <a:xfrm>
            <a:off x="675996" y="6493497"/>
            <a:ext cx="2844800" cy="274320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>
          <a:xfrm>
            <a:off x="1524000" y="6476999"/>
            <a:ext cx="9340421" cy="274320"/>
          </a:xfrm>
        </p:spPr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>
          <a:xfrm>
            <a:off x="1371600" y="6381750"/>
            <a:ext cx="1003300" cy="339725"/>
          </a:xfrm>
        </p:spPr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>
          <a:xfrm>
            <a:off x="8610600" y="6289674"/>
            <a:ext cx="2743200" cy="365125"/>
          </a:xfrm>
          <a:prstGeom prst="rect">
            <a:avLst/>
          </a:prstGeom>
        </p:spPr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  <p:sp>
        <p:nvSpPr>
          <p:cNvPr id="11" name="Θέση εικόνας 10"/>
          <p:cNvSpPr>
            <a:spLocks noGrp="1"/>
          </p:cNvSpPr>
          <p:nvPr>
            <p:ph type="pic" sz="quarter" idx="13"/>
          </p:nvPr>
        </p:nvSpPr>
        <p:spPr>
          <a:xfrm>
            <a:off x="0" y="5651500"/>
            <a:ext cx="1219200" cy="1206500"/>
          </a:xfrm>
        </p:spPr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2103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fld id="{D7C3A134-F1C3-464B-BF47-54DC2DE08F52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  <p:sp>
        <p:nvSpPr>
          <p:cNvPr id="12" name="Ορθογώνιο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Ορθογώνιο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11" name="Ορθογώνιο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Ορθογώνιο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Ορθογώνιο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Ορθογώνιο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Ορθογώνιο 6"/>
          <p:cNvSpPr/>
          <p:nvPr/>
        </p:nvSpPr>
        <p:spPr bwMode="ltGray">
          <a:xfrm>
            <a:off x="25401" y="25022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5637" y="207693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endParaRPr kumimoji="0" lang="en-US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l-GR" dirty="0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dirty="0" smtClean="0"/>
              <a:t>Δεύτερου επιπέδου</a:t>
            </a:r>
          </a:p>
          <a:p>
            <a:pPr lvl="2" eaLnBrk="1" latinLnBrk="0" hangingPunct="1"/>
            <a:r>
              <a:rPr kumimoji="0" lang="el-GR" dirty="0" smtClean="0"/>
              <a:t>Τρίτου επιπέδου</a:t>
            </a:r>
          </a:p>
          <a:p>
            <a:pPr lvl="3" eaLnBrk="1" latinLnBrk="0" hangingPunct="1"/>
            <a:r>
              <a:rPr kumimoji="0" lang="el-GR" dirty="0" smtClean="0"/>
              <a:t>Τέταρτου επιπέδου</a:t>
            </a:r>
          </a:p>
          <a:p>
            <a:pPr lvl="4" eaLnBrk="1" latinLnBrk="0" hangingPunct="1"/>
            <a:r>
              <a:rPr kumimoji="0" lang="el-GR" dirty="0" smtClean="0"/>
              <a:t>Πέμπτου επιπέδου</a:t>
            </a:r>
            <a:endParaRPr kumimoji="0" lang="en-US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1232807" y="6583680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F0E05B-E8B5-4C32-A0FA-95936DC1B3B7}" type="slidenum">
              <a:rPr lang="el-GR" smtClean="0"/>
              <a:t>‹#›</a:t>
            </a:fld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83034"/>
            <a:ext cx="1232807" cy="1474966"/>
          </a:xfrm>
          <a:prstGeom prst="rect">
            <a:avLst/>
          </a:prstGeom>
        </p:spPr>
      </p:pic>
      <p:grpSp>
        <p:nvGrpSpPr>
          <p:cNvPr id="15" name="Ομάδα 14"/>
          <p:cNvGrpSpPr/>
          <p:nvPr userDrawn="1"/>
        </p:nvGrpSpPr>
        <p:grpSpPr>
          <a:xfrm>
            <a:off x="25401" y="34289"/>
            <a:ext cx="3924300" cy="913039"/>
            <a:chOff x="25401" y="34289"/>
            <a:chExt cx="3924300" cy="913039"/>
          </a:xfrm>
        </p:grpSpPr>
        <p:sp>
          <p:nvSpPr>
            <p:cNvPr id="12" name="TextBox 11"/>
            <p:cNvSpPr txBox="1"/>
            <p:nvPr userDrawn="1"/>
          </p:nvSpPr>
          <p:spPr>
            <a:xfrm>
              <a:off x="1638301" y="34289"/>
              <a:ext cx="23114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l-GR" sz="1600" i="1" kern="1200" dirty="0" smtClean="0">
                  <a:solidFill>
                    <a:schemeClr val="bg1"/>
                  </a:solidFill>
                  <a:effectLst/>
                  <a:latin typeface="Cambria" panose="02040503050406030204" pitchFamily="18" charset="0"/>
                  <a:ea typeface="+mn-ea"/>
                  <a:cs typeface="+mn-cs"/>
                </a:rPr>
                <a:t>Παιδαγωγικό Τμήμα </a:t>
              </a:r>
            </a:p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l-GR" sz="1600" i="1" kern="1200" dirty="0" smtClean="0">
                  <a:solidFill>
                    <a:schemeClr val="bg1"/>
                  </a:solidFill>
                  <a:effectLst/>
                  <a:latin typeface="Cambria" panose="02040503050406030204" pitchFamily="18" charset="0"/>
                  <a:ea typeface="+mn-ea"/>
                  <a:cs typeface="+mn-cs"/>
                </a:rPr>
                <a:t>Δημοτικής Εκπαίδευσης</a:t>
              </a:r>
            </a:p>
            <a:p>
              <a:endParaRPr lang="el-GR" sz="1600" i="1" dirty="0"/>
            </a:p>
          </p:txBody>
        </p:sp>
        <p:pic>
          <p:nvPicPr>
            <p:cNvPr id="14" name="Εικόνα 13"/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01" y="34289"/>
              <a:ext cx="1672071" cy="913039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52" r:id="rId10"/>
  </p:sldLayoutIdLst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Cambria" panose="02040503050406030204" pitchFamily="18" charset="0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34093" y="384048"/>
            <a:ext cx="10972800" cy="1252728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ΠΛΗΡΟΦΟΡΙΚΗ ΚΑΙ ΝΕΕΣ ΤΕΧΝΟΛΟΓΙΕΣ ΣΤΗΝ ΕΚΠΑΙΔΕΥΣΗ</a:t>
            </a:r>
            <a:endParaRPr lang="el-GR" sz="32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 algn="ctr">
              <a:buNone/>
            </a:pPr>
            <a:endParaRPr lang="el-GR" dirty="0" smtClean="0">
              <a:latin typeface="Cambria" panose="02040503050406030204" pitchFamily="18" charset="0"/>
            </a:endParaRPr>
          </a:p>
          <a:p>
            <a:pPr marL="118872" indent="0" algn="ctr">
              <a:buNone/>
            </a:pPr>
            <a:endParaRPr lang="el-GR" dirty="0">
              <a:latin typeface="Cambria" panose="02040503050406030204" pitchFamily="18" charset="0"/>
            </a:endParaRPr>
          </a:p>
          <a:p>
            <a:pPr marL="118872" indent="0" algn="ctr">
              <a:buNone/>
            </a:pPr>
            <a:r>
              <a:rPr lang="el-GR" dirty="0" smtClean="0">
                <a:latin typeface="Cambria" panose="02040503050406030204" pitchFamily="18" charset="0"/>
              </a:rPr>
              <a:t>ΓΛΙΑ ΣΤΥΛΙΑΝΗ</a:t>
            </a:r>
          </a:p>
          <a:p>
            <a:pPr marL="118872" indent="0" algn="ctr">
              <a:buNone/>
            </a:pPr>
            <a:r>
              <a:rPr lang="el-GR" dirty="0" smtClean="0">
                <a:latin typeface="Cambria" panose="02040503050406030204" pitchFamily="18" charset="0"/>
              </a:rPr>
              <a:t>Α.Ε.Μ.: 4426</a:t>
            </a:r>
            <a:endParaRPr lang="el-GR" dirty="0">
              <a:latin typeface="Cambria" panose="02040503050406030204" pitchFamily="18" charset="0"/>
            </a:endParaRP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</a:t>
            </a:r>
            <a:r>
              <a:rPr lang="el-GR" dirty="0" smtClean="0">
                <a:latin typeface="Cambria" panose="02040503050406030204" pitchFamily="18" charset="0"/>
              </a:rPr>
              <a:t>βαρύτητα</a:t>
            </a:r>
            <a:endParaRPr lang="el-GR" dirty="0">
              <a:latin typeface="Cambria" panose="02040503050406030204" pitchFamily="18" charset="0"/>
            </a:endParaRP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141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 smtClean="0"/>
              <a:t>Τι είναι η βαρύτητα;</a:t>
            </a:r>
            <a:endParaRPr lang="el-GR" sz="32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89857" y="1771650"/>
            <a:ext cx="10948307" cy="4626102"/>
          </a:xfrm>
        </p:spPr>
        <p:txBody>
          <a:bodyPr/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l-GR" dirty="0">
                <a:solidFill>
                  <a:srgbClr val="222222"/>
                </a:solidFill>
                <a:latin typeface="Cambria" panose="02040503050406030204" pitchFamily="18" charset="0"/>
              </a:rPr>
              <a:t>η ιδιότητα των υλικών σωμάτων να έλκουν και να έλκονται αμοιβαία με άλλα υλικά σώματα.</a:t>
            </a:r>
            <a:endParaRPr lang="el-GR" dirty="0">
              <a:latin typeface="Cambria" panose="02040503050406030204" pitchFamily="18" charset="0"/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</a:t>
            </a:r>
            <a:r>
              <a:rPr lang="el-GR" dirty="0" smtClean="0">
                <a:latin typeface="Cambria" panose="02040503050406030204" pitchFamily="18" charset="0"/>
              </a:rPr>
              <a:t>βαρύτητα</a:t>
            </a:r>
            <a:endParaRPr lang="el-GR" dirty="0">
              <a:latin typeface="Cambria" panose="02040503050406030204" pitchFamily="18" charset="0"/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5347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 dirty="0" smtClean="0"/>
              <a:t>Ποιος ανακάλυψε την βαρύτητα;</a:t>
            </a:r>
            <a:endParaRPr lang="el-GR" sz="32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11212286" cy="4623816"/>
          </a:xfrm>
        </p:spPr>
        <p:txBody>
          <a:bodyPr/>
          <a:lstStyle/>
          <a:p>
            <a:pPr marL="308610" lvl="0" indent="0">
              <a:buClr>
                <a:srgbClr val="FFFFFF"/>
              </a:buClr>
              <a:buNone/>
            </a:pPr>
            <a:r>
              <a:rPr lang="el-GR" sz="2600" dirty="0">
                <a:solidFill>
                  <a:prstClr val="black"/>
                </a:solidFill>
                <a:latin typeface="Cambria" panose="02040503050406030204" pitchFamily="18" charset="0"/>
              </a:rPr>
              <a:t>«Κάθε σώμα στο σύμπαν έλκει κάθε άλλο σώμα με δύναμη ανάλογη του </a:t>
            </a:r>
            <a:r>
              <a:rPr lang="el-GR" dirty="0">
                <a:solidFill>
                  <a:prstClr val="black"/>
                </a:solidFill>
                <a:latin typeface="Cambria" panose="02040503050406030204" pitchFamily="18" charset="0"/>
              </a:rPr>
              <a:t>γινομένου</a:t>
            </a:r>
            <a:r>
              <a:rPr lang="el-GR" sz="2600" dirty="0">
                <a:solidFill>
                  <a:prstClr val="black"/>
                </a:solidFill>
                <a:latin typeface="Cambria" panose="02040503050406030204" pitchFamily="18" charset="0"/>
              </a:rPr>
              <a:t> των μαζών τους και αντιστρόφως ανάλογη του τετραγώνου της    απόστασης του κέντρου μάζας τους</a:t>
            </a:r>
            <a:r>
              <a:rPr lang="el-GR" sz="2600" dirty="0" smtClean="0">
                <a:solidFill>
                  <a:prstClr val="black"/>
                </a:solidFill>
                <a:latin typeface="Cambria" panose="02040503050406030204" pitchFamily="18" charset="0"/>
              </a:rPr>
              <a:t>».</a:t>
            </a:r>
          </a:p>
          <a:p>
            <a:pPr marL="308610" lvl="0" indent="0">
              <a:buClr>
                <a:srgbClr val="FFFFFF"/>
              </a:buClr>
              <a:buNone/>
            </a:pPr>
            <a:endParaRPr lang="el-GR" sz="2600" i="1" dirty="0">
              <a:solidFill>
                <a:prstClr val="black"/>
              </a:solidFill>
            </a:endParaRPr>
          </a:p>
          <a:p>
            <a:pPr marL="308610" lvl="0" indent="0">
              <a:buClr>
                <a:srgbClr val="FFFFFF"/>
              </a:buClr>
              <a:buNone/>
            </a:pPr>
            <a:r>
              <a:rPr lang="el-GR" dirty="0" smtClean="0">
                <a:solidFill>
                  <a:prstClr val="black"/>
                </a:solidFill>
                <a:latin typeface="Cambria" panose="02040503050406030204" pitchFamily="18" charset="0"/>
              </a:rPr>
              <a:t>-Ισαάκ Νεύτων</a:t>
            </a:r>
            <a:endParaRPr lang="el-GR" dirty="0">
              <a:solidFill>
                <a:prstClr val="black"/>
              </a:solidFill>
              <a:latin typeface="Cambria" panose="02040503050406030204" pitchFamily="18" charset="0"/>
            </a:endParaRPr>
          </a:p>
          <a:p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</a:t>
            </a:r>
            <a:r>
              <a:rPr lang="el-GR" dirty="0" smtClean="0">
                <a:latin typeface="Cambria" panose="02040503050406030204" pitchFamily="18" charset="0"/>
              </a:rPr>
              <a:t>βαρύτητα</a:t>
            </a:r>
            <a:endParaRPr lang="el-GR" dirty="0">
              <a:latin typeface="Cambria" panose="02040503050406030204" pitchFamily="18" charset="0"/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223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 smtClean="0"/>
              <a:t>Πως μας επηρεάζει η βαρύτητα;</a:t>
            </a:r>
            <a:endParaRPr lang="el-GR" sz="3200" dirty="0"/>
          </a:p>
        </p:txBody>
      </p:sp>
      <p:graphicFrame>
        <p:nvGraphicFramePr>
          <p:cNvPr id="7" name="Θέση περιεχομένου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46495612"/>
              </p:ext>
            </p:extLst>
          </p:nvPr>
        </p:nvGraphicFramePr>
        <p:xfrm>
          <a:off x="609600" y="1773238"/>
          <a:ext cx="5384800" cy="4624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</a:t>
            </a:r>
            <a:r>
              <a:rPr lang="el-GR" dirty="0" smtClean="0">
                <a:latin typeface="Cambria" panose="02040503050406030204" pitchFamily="18" charset="0"/>
              </a:rPr>
              <a:t>βαρύτητα</a:t>
            </a:r>
            <a:endParaRPr lang="el-GR" dirty="0">
              <a:latin typeface="Cambria" panose="02040503050406030204" pitchFamily="18" charset="0"/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529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Βαρύτητα και Σελήνη 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10991850" cy="462381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l-GR" dirty="0"/>
              <a:t> </a:t>
            </a:r>
            <a:r>
              <a:rPr lang="el-GR" dirty="0" smtClean="0"/>
              <a:t>Η Σελήνη είναι ο μοναδικός δορυφόρος της Γης.</a:t>
            </a:r>
          </a:p>
          <a:p>
            <a:pPr marL="118872" indent="0">
              <a:buNone/>
            </a:pPr>
            <a:r>
              <a:rPr lang="el-GR" dirty="0" smtClean="0"/>
              <a:t>      </a:t>
            </a:r>
          </a:p>
          <a:p>
            <a:pPr marL="118872" indent="0">
              <a:buNone/>
            </a:pPr>
            <a:r>
              <a:rPr lang="el-GR" dirty="0"/>
              <a:t> </a:t>
            </a:r>
            <a:r>
              <a:rPr lang="el-GR" dirty="0" smtClean="0"/>
              <a:t>     Η βαρύτητα διατηρεί τη Σελήνη στην τροχιά γύρω από τη Γη.</a:t>
            </a:r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</a:t>
            </a:r>
            <a:r>
              <a:rPr lang="el-GR" dirty="0" smtClean="0">
                <a:latin typeface="Cambria" panose="02040503050406030204" pitchFamily="18" charset="0"/>
              </a:rPr>
              <a:t>βαρύτητα</a:t>
            </a:r>
            <a:endParaRPr lang="el-GR" dirty="0">
              <a:latin typeface="Cambria" panose="02040503050406030204" pitchFamily="18" charset="0"/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5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792" y="3355521"/>
            <a:ext cx="3126921" cy="312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56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 smtClean="0"/>
              <a:t>Επίλογος</a:t>
            </a:r>
            <a:endParaRPr lang="el-GR" sz="32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609599" y="1773936"/>
            <a:ext cx="10159093" cy="4623816"/>
          </a:xfrm>
        </p:spPr>
        <p:txBody>
          <a:bodyPr/>
          <a:lstStyle/>
          <a:p>
            <a:r>
              <a:rPr lang="el-GR" dirty="0" smtClean="0"/>
              <a:t>Σας ευχαριστώ </a:t>
            </a:r>
            <a:r>
              <a:rPr lang="el-GR" dirty="0" smtClean="0">
                <a:latin typeface="Cambria" panose="02040503050406030204" pitchFamily="18" charset="0"/>
              </a:rPr>
              <a:t>πολύ</a:t>
            </a:r>
            <a:r>
              <a:rPr lang="el-GR" dirty="0" smtClean="0"/>
              <a:t>! </a:t>
            </a:r>
          </a:p>
          <a:p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</a:t>
            </a:r>
            <a:r>
              <a:rPr lang="el-GR" dirty="0" smtClean="0">
                <a:latin typeface="Cambria" panose="02040503050406030204" pitchFamily="18" charset="0"/>
              </a:rPr>
              <a:t>βαρύτητα</a:t>
            </a:r>
            <a:endParaRPr lang="el-GR" dirty="0">
              <a:latin typeface="Cambria" panose="02040503050406030204" pitchFamily="18" charset="0"/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6</a:t>
            </a:fld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775" y="1888671"/>
            <a:ext cx="600075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81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5000">
        <p14:ripple/>
      </p:transition>
    </mc:Choice>
    <mc:Fallback xmlns="">
      <p:transition advTm="5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Λειτουργική μονάδα">
  <a:themeElements>
    <a:clrScheme name="Προσαρμοσμένο 1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FFFFFF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Λειτουργική μονάδα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Λειτουργική μονάδα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665</TotalTime>
  <Words>129</Words>
  <Application>Microsoft Office PowerPoint</Application>
  <PresentationFormat>Προσαρμογή</PresentationFormat>
  <Paragraphs>34</Paragraphs>
  <Slides>6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Λειτουργική μονάδα</vt:lpstr>
      <vt:lpstr>ΠΛΗΡΟΦΟΡΙΚΗ ΚΑΙ ΝΕΕΣ ΤΕΧΝΟΛΟΓΙΕΣ ΣΤΗΝ ΕΚΠΑΙΔΕΥΣΗ</vt:lpstr>
      <vt:lpstr>Τι είναι η βαρύτητα;</vt:lpstr>
      <vt:lpstr>Ποιος ανακάλυψε την βαρύτητα;</vt:lpstr>
      <vt:lpstr>Πως μας επηρεάζει η βαρύτητα;</vt:lpstr>
      <vt:lpstr>Βαρύτητα και Σελήνη </vt:lpstr>
      <vt:lpstr>Επίλογος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ΠΑΡΟΥΣΙΑΣΗ ΓΙΑ ΤΟ ΦΑΙΝΟΜΕΝΟ ΤΗΣ  «ΒΑΡΥΤΗΤΑΣ»</dc:title>
  <dc:creator>Manager</dc:creator>
  <cp:lastModifiedBy>User</cp:lastModifiedBy>
  <cp:revision>79</cp:revision>
  <dcterms:created xsi:type="dcterms:W3CDTF">2016-04-09T13:24:20Z</dcterms:created>
  <dcterms:modified xsi:type="dcterms:W3CDTF">2018-04-23T12:17:59Z</dcterms:modified>
</cp:coreProperties>
</file>